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87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BEFC5-76DD-4DB9-8209-468134EF003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1B4A9A-ABB4-430C-8FF0-AD7837A62092}">
      <dgm:prSet phldrT="[Text]"/>
      <dgm:spPr/>
      <dgm:t>
        <a:bodyPr/>
        <a:lstStyle/>
        <a:p>
          <a:r>
            <a:rPr lang="en-US" dirty="0" smtClean="0"/>
            <a:t>Perpendicular offset</a:t>
          </a:r>
          <a:endParaRPr lang="en-US" dirty="0"/>
        </a:p>
      </dgm:t>
    </dgm:pt>
    <dgm:pt modelId="{747307A0-1A5D-4693-A33F-52F383A00D5F}" type="parTrans" cxnId="{7AAF200F-1022-44AF-8F03-4099FCD8778F}">
      <dgm:prSet/>
      <dgm:spPr/>
      <dgm:t>
        <a:bodyPr/>
        <a:lstStyle/>
        <a:p>
          <a:endParaRPr lang="en-US"/>
        </a:p>
      </dgm:t>
    </dgm:pt>
    <dgm:pt modelId="{70C73B10-72BA-475D-A1C2-112F43FD13BA}" type="sibTrans" cxnId="{7AAF200F-1022-44AF-8F03-4099FCD8778F}">
      <dgm:prSet/>
      <dgm:spPr/>
      <dgm:t>
        <a:bodyPr/>
        <a:lstStyle/>
        <a:p>
          <a:endParaRPr lang="en-US" dirty="0"/>
        </a:p>
      </dgm:t>
    </dgm:pt>
    <dgm:pt modelId="{D44C4D0D-66A0-4EB8-B42E-C318446FE4B2}">
      <dgm:prSet phldrT="[Text]"/>
      <dgm:spPr/>
      <dgm:t>
        <a:bodyPr/>
        <a:lstStyle/>
        <a:p>
          <a:r>
            <a:rPr lang="en-US" dirty="0" smtClean="0"/>
            <a:t>Swing offset</a:t>
          </a:r>
          <a:endParaRPr lang="en-US" dirty="0"/>
        </a:p>
      </dgm:t>
    </dgm:pt>
    <dgm:pt modelId="{18294FDF-12D0-4EF7-8A20-9B877081FC94}" type="parTrans" cxnId="{9EA8ED3A-5AFC-4F88-9C11-F90747DAF404}">
      <dgm:prSet/>
      <dgm:spPr/>
      <dgm:t>
        <a:bodyPr/>
        <a:lstStyle/>
        <a:p>
          <a:endParaRPr lang="en-US"/>
        </a:p>
      </dgm:t>
    </dgm:pt>
    <dgm:pt modelId="{F73F4DF3-A2CC-46B1-825F-E1E63858BBA0}" type="sibTrans" cxnId="{9EA8ED3A-5AFC-4F88-9C11-F90747DAF404}">
      <dgm:prSet/>
      <dgm:spPr/>
      <dgm:t>
        <a:bodyPr/>
        <a:lstStyle/>
        <a:p>
          <a:endParaRPr lang="en-US" dirty="0"/>
        </a:p>
      </dgm:t>
    </dgm:pt>
    <dgm:pt modelId="{49E7A2BC-32A9-4110-8A9A-016D357DAA76}">
      <dgm:prSet phldrT="[Text]"/>
      <dgm:spPr/>
      <dgm:t>
        <a:bodyPr/>
        <a:lstStyle/>
        <a:p>
          <a:r>
            <a:rPr lang="en-US" dirty="0" smtClean="0"/>
            <a:t>Long offset</a:t>
          </a:r>
          <a:endParaRPr lang="en-US" dirty="0"/>
        </a:p>
      </dgm:t>
    </dgm:pt>
    <dgm:pt modelId="{B01E1811-9A89-4A3C-A1E1-6D9ABACEBE38}" type="parTrans" cxnId="{4FD33AA0-D35B-4D68-85F8-207A5BA77CAC}">
      <dgm:prSet/>
      <dgm:spPr/>
      <dgm:t>
        <a:bodyPr/>
        <a:lstStyle/>
        <a:p>
          <a:endParaRPr lang="en-US"/>
        </a:p>
      </dgm:t>
    </dgm:pt>
    <dgm:pt modelId="{2844B6F1-314A-43C3-A89D-7D53FBFAA2DC}" type="sibTrans" cxnId="{4FD33AA0-D35B-4D68-85F8-207A5BA77CAC}">
      <dgm:prSet/>
      <dgm:spPr/>
      <dgm:t>
        <a:bodyPr/>
        <a:lstStyle/>
        <a:p>
          <a:endParaRPr lang="en-US" dirty="0"/>
        </a:p>
      </dgm:t>
    </dgm:pt>
    <dgm:pt modelId="{3FBE913F-49DE-4EA9-9897-5C086B51E5DE}">
      <dgm:prSet phldrT="[Text]"/>
      <dgm:spPr/>
      <dgm:t>
        <a:bodyPr/>
        <a:lstStyle/>
        <a:p>
          <a:r>
            <a:rPr lang="en-US" dirty="0" smtClean="0"/>
            <a:t>Short offset</a:t>
          </a:r>
          <a:endParaRPr lang="en-US" dirty="0"/>
        </a:p>
      </dgm:t>
    </dgm:pt>
    <dgm:pt modelId="{27E4456D-C15A-413F-BB85-1A24AF715903}" type="parTrans" cxnId="{E8E78B7D-B4FD-41BE-BDE3-6C901518F3CC}">
      <dgm:prSet/>
      <dgm:spPr/>
      <dgm:t>
        <a:bodyPr/>
        <a:lstStyle/>
        <a:p>
          <a:endParaRPr lang="en-US"/>
        </a:p>
      </dgm:t>
    </dgm:pt>
    <dgm:pt modelId="{62CADCD8-A91E-445E-97F1-B1CA73DF996B}" type="sibTrans" cxnId="{E8E78B7D-B4FD-41BE-BDE3-6C901518F3CC}">
      <dgm:prSet/>
      <dgm:spPr/>
      <dgm:t>
        <a:bodyPr/>
        <a:lstStyle/>
        <a:p>
          <a:endParaRPr lang="en-US" dirty="0"/>
        </a:p>
      </dgm:t>
    </dgm:pt>
    <dgm:pt modelId="{3813D434-62DB-480C-89CA-10A20073C82F}">
      <dgm:prSet phldrT="[Text]"/>
      <dgm:spPr/>
      <dgm:t>
        <a:bodyPr/>
        <a:lstStyle/>
        <a:p>
          <a:r>
            <a:rPr lang="en-US" dirty="0" smtClean="0"/>
            <a:t>Oblique offset</a:t>
          </a:r>
          <a:endParaRPr lang="en-US" dirty="0"/>
        </a:p>
      </dgm:t>
    </dgm:pt>
    <dgm:pt modelId="{102DED35-E608-4D5C-B6DD-C54BC9F4AB54}" type="parTrans" cxnId="{F0E00E6D-0D5B-4D3B-9803-CC70D840BF77}">
      <dgm:prSet/>
      <dgm:spPr/>
      <dgm:t>
        <a:bodyPr/>
        <a:lstStyle/>
        <a:p>
          <a:endParaRPr lang="en-US"/>
        </a:p>
      </dgm:t>
    </dgm:pt>
    <dgm:pt modelId="{2003E05C-9A16-44D0-8842-CD487B834453}" type="sibTrans" cxnId="{F0E00E6D-0D5B-4D3B-9803-CC70D840BF77}">
      <dgm:prSet/>
      <dgm:spPr/>
      <dgm:t>
        <a:bodyPr/>
        <a:lstStyle/>
        <a:p>
          <a:endParaRPr lang="en-US" dirty="0"/>
        </a:p>
      </dgm:t>
    </dgm:pt>
    <dgm:pt modelId="{B356F120-9A87-4D69-9E50-850493342D8B}" type="pres">
      <dgm:prSet presAssocID="{C61BEFC5-76DD-4DB9-8209-468134EF00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36922-6EBD-43D1-9D48-185CA7548FE6}" type="pres">
      <dgm:prSet presAssocID="{921B4A9A-ABB4-430C-8FF0-AD7837A62092}" presName="node" presStyleLbl="node1" presStyleIdx="0" presStyleCnt="5" custRadScaleRad="93727" custRadScaleInc="15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85ED7-697B-473C-8FA0-3D5A4972D6AA}" type="pres">
      <dgm:prSet presAssocID="{921B4A9A-ABB4-430C-8FF0-AD7837A62092}" presName="spNode" presStyleCnt="0"/>
      <dgm:spPr/>
    </dgm:pt>
    <dgm:pt modelId="{B41B1A72-70D7-4FD8-BAF3-951DE3AC133C}" type="pres">
      <dgm:prSet presAssocID="{70C73B10-72BA-475D-A1C2-112F43FD13B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88C3D8C-A819-4653-8179-0B854F2478C2}" type="pres">
      <dgm:prSet presAssocID="{D44C4D0D-66A0-4EB8-B42E-C318446FE4B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F0A01-6257-4734-AEA7-3D809E7199D9}" type="pres">
      <dgm:prSet presAssocID="{D44C4D0D-66A0-4EB8-B42E-C318446FE4B2}" presName="spNode" presStyleCnt="0"/>
      <dgm:spPr/>
    </dgm:pt>
    <dgm:pt modelId="{0CE7E767-C1DE-406E-8CC9-ACD52A7C553B}" type="pres">
      <dgm:prSet presAssocID="{F73F4DF3-A2CC-46B1-825F-E1E63858BBA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C6DF06D-9DC8-4A3B-9A78-832BE69C40B0}" type="pres">
      <dgm:prSet presAssocID="{49E7A2BC-32A9-4110-8A9A-016D357DAA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0DE16-4C49-4459-9BFF-F91E86F8F018}" type="pres">
      <dgm:prSet presAssocID="{49E7A2BC-32A9-4110-8A9A-016D357DAA76}" presName="spNode" presStyleCnt="0"/>
      <dgm:spPr/>
    </dgm:pt>
    <dgm:pt modelId="{626DEAE9-7FB3-4C8B-AFA6-8181F8C4CF08}" type="pres">
      <dgm:prSet presAssocID="{2844B6F1-314A-43C3-A89D-7D53FBFAA2D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4B12ABF-5B2E-4C0D-B324-6CD6E56430E2}" type="pres">
      <dgm:prSet presAssocID="{3FBE913F-49DE-4EA9-9897-5C086B51E5D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A0649-75F9-4A2A-8670-963EB8DCE2A5}" type="pres">
      <dgm:prSet presAssocID="{3FBE913F-49DE-4EA9-9897-5C086B51E5DE}" presName="spNode" presStyleCnt="0"/>
      <dgm:spPr/>
    </dgm:pt>
    <dgm:pt modelId="{47E08321-EF2B-4C7C-AEBD-43E5AB34AEC9}" type="pres">
      <dgm:prSet presAssocID="{62CADCD8-A91E-445E-97F1-B1CA73DF996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7F3C280-520A-4957-B6CE-2FD20799C5B1}" type="pres">
      <dgm:prSet presAssocID="{3813D434-62DB-480C-89CA-10A20073C8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FB4026-6A1F-4034-8703-2C90C6B0C029}" type="pres">
      <dgm:prSet presAssocID="{3813D434-62DB-480C-89CA-10A20073C82F}" presName="spNode" presStyleCnt="0"/>
      <dgm:spPr/>
    </dgm:pt>
    <dgm:pt modelId="{0F298A10-3896-4D5B-835F-EA15B75CD264}" type="pres">
      <dgm:prSet presAssocID="{2003E05C-9A16-44D0-8842-CD487B83445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1521BB1-F221-44D3-8FA1-5B7D3A7257F6}" type="presOf" srcId="{3FBE913F-49DE-4EA9-9897-5C086B51E5DE}" destId="{64B12ABF-5B2E-4C0D-B324-6CD6E56430E2}" srcOrd="0" destOrd="0" presId="urn:microsoft.com/office/officeart/2005/8/layout/cycle6"/>
    <dgm:cxn modelId="{FE6F57A3-32DE-4E3A-BB90-56DA1863C3AA}" type="presOf" srcId="{D44C4D0D-66A0-4EB8-B42E-C318446FE4B2}" destId="{488C3D8C-A819-4653-8179-0B854F2478C2}" srcOrd="0" destOrd="0" presId="urn:microsoft.com/office/officeart/2005/8/layout/cycle6"/>
    <dgm:cxn modelId="{F0E00E6D-0D5B-4D3B-9803-CC70D840BF77}" srcId="{C61BEFC5-76DD-4DB9-8209-468134EF0033}" destId="{3813D434-62DB-480C-89CA-10A20073C82F}" srcOrd="4" destOrd="0" parTransId="{102DED35-E608-4D5C-B6DD-C54BC9F4AB54}" sibTransId="{2003E05C-9A16-44D0-8842-CD487B834453}"/>
    <dgm:cxn modelId="{2A7DFD60-F263-4214-8829-F09E6EC6931E}" type="presOf" srcId="{F73F4DF3-A2CC-46B1-825F-E1E63858BBA0}" destId="{0CE7E767-C1DE-406E-8CC9-ACD52A7C553B}" srcOrd="0" destOrd="0" presId="urn:microsoft.com/office/officeart/2005/8/layout/cycle6"/>
    <dgm:cxn modelId="{DA190037-D007-47D1-960C-3087531618AC}" type="presOf" srcId="{2844B6F1-314A-43C3-A89D-7D53FBFAA2DC}" destId="{626DEAE9-7FB3-4C8B-AFA6-8181F8C4CF08}" srcOrd="0" destOrd="0" presId="urn:microsoft.com/office/officeart/2005/8/layout/cycle6"/>
    <dgm:cxn modelId="{4FD33AA0-D35B-4D68-85F8-207A5BA77CAC}" srcId="{C61BEFC5-76DD-4DB9-8209-468134EF0033}" destId="{49E7A2BC-32A9-4110-8A9A-016D357DAA76}" srcOrd="2" destOrd="0" parTransId="{B01E1811-9A89-4A3C-A1E1-6D9ABACEBE38}" sibTransId="{2844B6F1-314A-43C3-A89D-7D53FBFAA2DC}"/>
    <dgm:cxn modelId="{36AEBAC1-E3DE-41B3-B31B-A23D07F53E48}" type="presOf" srcId="{70C73B10-72BA-475D-A1C2-112F43FD13BA}" destId="{B41B1A72-70D7-4FD8-BAF3-951DE3AC133C}" srcOrd="0" destOrd="0" presId="urn:microsoft.com/office/officeart/2005/8/layout/cycle6"/>
    <dgm:cxn modelId="{7AAF200F-1022-44AF-8F03-4099FCD8778F}" srcId="{C61BEFC5-76DD-4DB9-8209-468134EF0033}" destId="{921B4A9A-ABB4-430C-8FF0-AD7837A62092}" srcOrd="0" destOrd="0" parTransId="{747307A0-1A5D-4693-A33F-52F383A00D5F}" sibTransId="{70C73B10-72BA-475D-A1C2-112F43FD13BA}"/>
    <dgm:cxn modelId="{28648D46-6324-4E7F-9F6F-7E58025F7100}" type="presOf" srcId="{2003E05C-9A16-44D0-8842-CD487B834453}" destId="{0F298A10-3896-4D5B-835F-EA15B75CD264}" srcOrd="0" destOrd="0" presId="urn:microsoft.com/office/officeart/2005/8/layout/cycle6"/>
    <dgm:cxn modelId="{9EA8ED3A-5AFC-4F88-9C11-F90747DAF404}" srcId="{C61BEFC5-76DD-4DB9-8209-468134EF0033}" destId="{D44C4D0D-66A0-4EB8-B42E-C318446FE4B2}" srcOrd="1" destOrd="0" parTransId="{18294FDF-12D0-4EF7-8A20-9B877081FC94}" sibTransId="{F73F4DF3-A2CC-46B1-825F-E1E63858BBA0}"/>
    <dgm:cxn modelId="{8F506F73-508B-484E-8F88-1BF1F84771A1}" type="presOf" srcId="{C61BEFC5-76DD-4DB9-8209-468134EF0033}" destId="{B356F120-9A87-4D69-9E50-850493342D8B}" srcOrd="0" destOrd="0" presId="urn:microsoft.com/office/officeart/2005/8/layout/cycle6"/>
    <dgm:cxn modelId="{C5C5E074-AABC-4E8C-851D-16601DC6232E}" type="presOf" srcId="{921B4A9A-ABB4-430C-8FF0-AD7837A62092}" destId="{8F736922-6EBD-43D1-9D48-185CA7548FE6}" srcOrd="0" destOrd="0" presId="urn:microsoft.com/office/officeart/2005/8/layout/cycle6"/>
    <dgm:cxn modelId="{6E0024FD-D34D-4366-9A58-1E6E1CBB25B7}" type="presOf" srcId="{49E7A2BC-32A9-4110-8A9A-016D357DAA76}" destId="{7C6DF06D-9DC8-4A3B-9A78-832BE69C40B0}" srcOrd="0" destOrd="0" presId="urn:microsoft.com/office/officeart/2005/8/layout/cycle6"/>
    <dgm:cxn modelId="{E8E78B7D-B4FD-41BE-BDE3-6C901518F3CC}" srcId="{C61BEFC5-76DD-4DB9-8209-468134EF0033}" destId="{3FBE913F-49DE-4EA9-9897-5C086B51E5DE}" srcOrd="3" destOrd="0" parTransId="{27E4456D-C15A-413F-BB85-1A24AF715903}" sibTransId="{62CADCD8-A91E-445E-97F1-B1CA73DF996B}"/>
    <dgm:cxn modelId="{A755095D-A36D-495B-B58C-838F0CC43992}" type="presOf" srcId="{62CADCD8-A91E-445E-97F1-B1CA73DF996B}" destId="{47E08321-EF2B-4C7C-AEBD-43E5AB34AEC9}" srcOrd="0" destOrd="0" presId="urn:microsoft.com/office/officeart/2005/8/layout/cycle6"/>
    <dgm:cxn modelId="{32290D87-245F-452D-BA2F-DE79B638A881}" type="presOf" srcId="{3813D434-62DB-480C-89CA-10A20073C82F}" destId="{F7F3C280-520A-4957-B6CE-2FD20799C5B1}" srcOrd="0" destOrd="0" presId="urn:microsoft.com/office/officeart/2005/8/layout/cycle6"/>
    <dgm:cxn modelId="{29EBEDF2-0746-4D2A-AB2B-D4687FA8CC71}" type="presParOf" srcId="{B356F120-9A87-4D69-9E50-850493342D8B}" destId="{8F736922-6EBD-43D1-9D48-185CA7548FE6}" srcOrd="0" destOrd="0" presId="urn:microsoft.com/office/officeart/2005/8/layout/cycle6"/>
    <dgm:cxn modelId="{40BD2F48-1B62-4B5F-A940-15BDE1DE558A}" type="presParOf" srcId="{B356F120-9A87-4D69-9E50-850493342D8B}" destId="{A6685ED7-697B-473C-8FA0-3D5A4972D6AA}" srcOrd="1" destOrd="0" presId="urn:microsoft.com/office/officeart/2005/8/layout/cycle6"/>
    <dgm:cxn modelId="{5AC85D98-8B4F-4FF2-A199-8787AFA13DA4}" type="presParOf" srcId="{B356F120-9A87-4D69-9E50-850493342D8B}" destId="{B41B1A72-70D7-4FD8-BAF3-951DE3AC133C}" srcOrd="2" destOrd="0" presId="urn:microsoft.com/office/officeart/2005/8/layout/cycle6"/>
    <dgm:cxn modelId="{8B40E76B-9E58-4B0E-94A3-AC40D8FC3114}" type="presParOf" srcId="{B356F120-9A87-4D69-9E50-850493342D8B}" destId="{488C3D8C-A819-4653-8179-0B854F2478C2}" srcOrd="3" destOrd="0" presId="urn:microsoft.com/office/officeart/2005/8/layout/cycle6"/>
    <dgm:cxn modelId="{07EDFFE8-3DDD-433C-8A4B-0C062E23C2F4}" type="presParOf" srcId="{B356F120-9A87-4D69-9E50-850493342D8B}" destId="{230F0A01-6257-4734-AEA7-3D809E7199D9}" srcOrd="4" destOrd="0" presId="urn:microsoft.com/office/officeart/2005/8/layout/cycle6"/>
    <dgm:cxn modelId="{0577A64E-B30D-4CC2-A099-5C70168157E1}" type="presParOf" srcId="{B356F120-9A87-4D69-9E50-850493342D8B}" destId="{0CE7E767-C1DE-406E-8CC9-ACD52A7C553B}" srcOrd="5" destOrd="0" presId="urn:microsoft.com/office/officeart/2005/8/layout/cycle6"/>
    <dgm:cxn modelId="{D34DA69D-E7A4-439E-AD15-CBFF908DF335}" type="presParOf" srcId="{B356F120-9A87-4D69-9E50-850493342D8B}" destId="{7C6DF06D-9DC8-4A3B-9A78-832BE69C40B0}" srcOrd="6" destOrd="0" presId="urn:microsoft.com/office/officeart/2005/8/layout/cycle6"/>
    <dgm:cxn modelId="{146F2D50-A89C-4205-BBD6-9285800A3551}" type="presParOf" srcId="{B356F120-9A87-4D69-9E50-850493342D8B}" destId="{9D00DE16-4C49-4459-9BFF-F91E86F8F018}" srcOrd="7" destOrd="0" presId="urn:microsoft.com/office/officeart/2005/8/layout/cycle6"/>
    <dgm:cxn modelId="{555E03DF-F908-4320-8A30-F5896AEA004B}" type="presParOf" srcId="{B356F120-9A87-4D69-9E50-850493342D8B}" destId="{626DEAE9-7FB3-4C8B-AFA6-8181F8C4CF08}" srcOrd="8" destOrd="0" presId="urn:microsoft.com/office/officeart/2005/8/layout/cycle6"/>
    <dgm:cxn modelId="{9E6E890E-0AF0-4830-A1F8-6402A30DB359}" type="presParOf" srcId="{B356F120-9A87-4D69-9E50-850493342D8B}" destId="{64B12ABF-5B2E-4C0D-B324-6CD6E56430E2}" srcOrd="9" destOrd="0" presId="urn:microsoft.com/office/officeart/2005/8/layout/cycle6"/>
    <dgm:cxn modelId="{25D60F20-BD15-4CF5-814E-558AA12EFFF0}" type="presParOf" srcId="{B356F120-9A87-4D69-9E50-850493342D8B}" destId="{64FA0649-75F9-4A2A-8670-963EB8DCE2A5}" srcOrd="10" destOrd="0" presId="urn:microsoft.com/office/officeart/2005/8/layout/cycle6"/>
    <dgm:cxn modelId="{8D5263F9-4495-430F-95E6-C09ACC62F770}" type="presParOf" srcId="{B356F120-9A87-4D69-9E50-850493342D8B}" destId="{47E08321-EF2B-4C7C-AEBD-43E5AB34AEC9}" srcOrd="11" destOrd="0" presId="urn:microsoft.com/office/officeart/2005/8/layout/cycle6"/>
    <dgm:cxn modelId="{0F4F7FD2-DC6C-4EAC-969D-F9BB43CFEB81}" type="presParOf" srcId="{B356F120-9A87-4D69-9E50-850493342D8B}" destId="{F7F3C280-520A-4957-B6CE-2FD20799C5B1}" srcOrd="12" destOrd="0" presId="urn:microsoft.com/office/officeart/2005/8/layout/cycle6"/>
    <dgm:cxn modelId="{E4309E4D-4A60-42E5-809E-2821E19B1171}" type="presParOf" srcId="{B356F120-9A87-4D69-9E50-850493342D8B}" destId="{F2FB4026-6A1F-4034-8703-2C90C6B0C029}" srcOrd="13" destOrd="0" presId="urn:microsoft.com/office/officeart/2005/8/layout/cycle6"/>
    <dgm:cxn modelId="{7408860B-3AFA-478A-829D-C1D8AA28BDF2}" type="presParOf" srcId="{B356F120-9A87-4D69-9E50-850493342D8B}" destId="{0F298A10-3896-4D5B-835F-EA15B75CD264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B8C86-2277-4D03-950A-9DAB2DD00B69}" type="datetimeFigureOut">
              <a:rPr lang="en-US" smtClean="0"/>
              <a:pPr/>
              <a:t>19-Dec-13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08C5B-6204-4E7F-9533-0BB0EA2EE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08C5B-6204-4E7F-9533-0BB0EA2EE9F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386A7-6DDE-4A60-8692-778505BF842E}" type="datetimeFigureOut">
              <a:rPr lang="en-US" smtClean="0"/>
              <a:pPr/>
              <a:t>19-Dec-13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861727-46BB-476A-9840-F006FB031B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Pacific school of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(civil department)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Linear measurement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l"/>
            <a:r>
              <a:rPr lang="en-US" sz="2800" dirty="0" smtClean="0"/>
              <a:t>Guided By:-</a:t>
            </a:r>
          </a:p>
          <a:p>
            <a:pPr algn="l"/>
            <a:r>
              <a:rPr lang="en-US" sz="2800" dirty="0" smtClean="0"/>
              <a:t>Hiten Kheni</a:t>
            </a:r>
          </a:p>
          <a:p>
            <a:pPr algn="l"/>
            <a:r>
              <a:rPr lang="en-US" sz="2800" smtClean="0"/>
              <a:t>Jasmin Gadhiya</a:t>
            </a:r>
            <a:endParaRPr lang="en-US" sz="2800" dirty="0" smtClean="0"/>
          </a:p>
          <a:p>
            <a:r>
              <a:rPr lang="en-US" sz="2800" dirty="0" smtClean="0"/>
              <a:t>Group name:- J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Invar tape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Invar tape are used for linear measurement of a very high degree and of precision.</a:t>
            </a:r>
          </a:p>
          <a:p>
            <a:endParaRPr lang="en-US" dirty="0" smtClean="0"/>
          </a:p>
          <a:p>
            <a:r>
              <a:rPr lang="en-US" dirty="0" smtClean="0"/>
              <a:t>The invar tape is made of alloy of nickel and steel.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dirty="0" smtClean="0"/>
              <a:t>pegs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Pegs are made of timber or steel and they are used to mark the position of the station or terminal points of survey line.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Pegs are 15cm long and are driven in ground with the help of hammers.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r>
              <a:rPr lang="en-US" dirty="0" smtClean="0"/>
              <a:t>Arrows are made of good quality hardened and tempered steel wire of 4mm in diameter.</a:t>
            </a:r>
          </a:p>
          <a:p>
            <a:endParaRPr lang="en-US" dirty="0" smtClean="0"/>
          </a:p>
          <a:p>
            <a:r>
              <a:rPr lang="en-US" dirty="0" smtClean="0"/>
              <a:t>The length of arrow is 40cm.</a:t>
            </a:r>
          </a:p>
          <a:p>
            <a:endParaRPr lang="en-US" dirty="0" smtClean="0"/>
          </a:p>
          <a:p>
            <a:r>
              <a:rPr lang="en-US" dirty="0" smtClean="0"/>
              <a:t>One and of the arrow is made sharp and the other end is bent in to a loop of facilitate carrying of arrows.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Ranging rod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The ranging rod are generally 2 to 3m in length.</a:t>
            </a:r>
          </a:p>
          <a:p>
            <a:endParaRPr lang="en-US" dirty="0" smtClean="0"/>
          </a:p>
          <a:p>
            <a:r>
              <a:rPr lang="en-US" dirty="0" smtClean="0"/>
              <a:t>These rods are paints with white and black or red and white colour in 20cm.</a:t>
            </a:r>
          </a:p>
          <a:p>
            <a:pPr algn="ctr"/>
            <a:r>
              <a:rPr lang="en-US" sz="4000" dirty="0" smtClean="0"/>
              <a:t>plumb bob</a:t>
            </a:r>
          </a:p>
          <a:p>
            <a:pPr>
              <a:buNone/>
            </a:pPr>
            <a:r>
              <a:rPr lang="en-US" sz="2800" dirty="0" smtClean="0"/>
              <a:t>A plumb bob is used to transfer the points to the ground.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rot="16200000" flipH="1">
            <a:off x="4572000" y="1219200"/>
            <a:ext cx="22098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 flipV="1">
            <a:off x="2476500" y="952500"/>
            <a:ext cx="2286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ctagon 18"/>
          <p:cNvSpPr/>
          <p:nvPr/>
        </p:nvSpPr>
        <p:spPr>
          <a:xfrm>
            <a:off x="533400" y="2667000"/>
            <a:ext cx="1905000" cy="1600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Direct ranging</a:t>
            </a:r>
            <a:endParaRPr lang="en-US" sz="2800" dirty="0"/>
          </a:p>
        </p:txBody>
      </p:sp>
      <p:sp>
        <p:nvSpPr>
          <p:cNvPr id="20" name="Octagon 19"/>
          <p:cNvSpPr/>
          <p:nvPr/>
        </p:nvSpPr>
        <p:spPr>
          <a:xfrm>
            <a:off x="6781800" y="2971800"/>
            <a:ext cx="1981200" cy="1600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Indirect ranging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295400" y="4267200"/>
            <a:ext cx="2209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838200" y="4724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57200" y="5029200"/>
            <a:ext cx="1905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By eye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3352800" y="4876800"/>
            <a:ext cx="1752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By line ranger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Indirect 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This method ranging is adopted when the two ends of survey line are not visible from either of the station due to a hill or high ground between them.</a:t>
            </a:r>
          </a:p>
          <a:p>
            <a:r>
              <a:rPr lang="en-US" dirty="0" smtClean="0"/>
              <a:t>Point a1 is not visible point a2 and a2 is not visible point a1. the proceed in straight line between a1 and a2,the process of indirect ranging is done.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0800000" flipV="1">
            <a:off x="2286000" y="5410200"/>
            <a:ext cx="434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362200" y="3886200"/>
            <a:ext cx="19812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19600" y="3886200"/>
            <a:ext cx="22098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980406" y="5181600"/>
            <a:ext cx="762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934494" y="4305300"/>
            <a:ext cx="837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181600" y="4267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6248400" y="5029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81200" y="54864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533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44958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457200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Perpendicular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When distance are measured at right angle(90) then such distance are called as perpendicular offsets or only offset.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838200" y="533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48768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53000" y="4876800"/>
            <a:ext cx="2743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372394" y="3733006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991100" y="2933700"/>
            <a:ext cx="22098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53000" y="259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90800" y="2590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14400" y="4648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33600" y="46482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487680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4800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flipH="1">
            <a:off x="7665719" y="4953000"/>
            <a:ext cx="25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00" y="4953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dirty="0" smtClean="0"/>
              <a:t>Oblique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When distance are measured other than 90, then such distances are called as oblique offset.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4000" dirty="0" smtClean="0"/>
              <a:t>Short offset</a:t>
            </a:r>
          </a:p>
          <a:p>
            <a:r>
              <a:rPr lang="en-US" dirty="0" smtClean="0"/>
              <a:t>When offset are set out by swinging the tape on chain line,it should not be longer then 15m,such offset are known as short offset.</a:t>
            </a:r>
          </a:p>
          <a:p>
            <a:r>
              <a:rPr lang="en-US" dirty="0" smtClean="0"/>
              <a:t>Offset should be as short as possible, however limiting length of offset depends upon accuracy desired, nature of ground, scale of plotting.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38200" y="381000"/>
            <a:ext cx="990600" cy="274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143000" y="2819400"/>
            <a:ext cx="11430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Long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Offset which are more than 15m are set by optical square or cross staff, such offsets are known as long offsets.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dirty="0" smtClean="0"/>
              <a:t>Swing offset</a:t>
            </a:r>
          </a:p>
          <a:p>
            <a:r>
              <a:rPr lang="en-US" sz="2400" dirty="0" smtClean="0"/>
              <a:t>Offset taken by swinging tape or chain is called swing offset.</a:t>
            </a:r>
          </a:p>
          <a:p>
            <a:endParaRPr lang="en-US" sz="24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990600" y="228600"/>
            <a:ext cx="11430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0600" y="3200400"/>
            <a:ext cx="12954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Topic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Chaining</a:t>
            </a:r>
          </a:p>
          <a:p>
            <a:r>
              <a:rPr lang="en-US" sz="3200" dirty="0" smtClean="0"/>
              <a:t>Instrument used in chaining</a:t>
            </a:r>
            <a:endParaRPr lang="en-US" sz="4000" dirty="0" smtClean="0"/>
          </a:p>
          <a:p>
            <a:r>
              <a:rPr lang="en-US" sz="3200" dirty="0" smtClean="0"/>
              <a:t>Ranging</a:t>
            </a:r>
          </a:p>
          <a:p>
            <a:r>
              <a:rPr lang="en-US" sz="3200" dirty="0" smtClean="0"/>
              <a:t>Offsets</a:t>
            </a:r>
          </a:p>
          <a:p>
            <a:r>
              <a:rPr lang="en-US" sz="3200" dirty="0" smtClean="0"/>
              <a:t>Error in chaining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8000" dirty="0" smtClean="0"/>
          </a:p>
          <a:p>
            <a:endParaRPr lang="en-US" sz="8000" dirty="0" smtClean="0"/>
          </a:p>
          <a:p>
            <a:pPr algn="ctr"/>
            <a:r>
              <a:rPr lang="en-US" sz="9600" dirty="0" smtClean="0">
                <a:solidFill>
                  <a:srgbClr val="00B050"/>
                </a:solidFill>
                <a:latin typeface="Showcard Gothic" pitchFamily="82" charset="0"/>
              </a:rPr>
              <a:t>Thank you</a:t>
            </a:r>
            <a:endParaRPr lang="en-US" sz="9600" dirty="0">
              <a:solidFill>
                <a:srgbClr val="00B050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In the method of chaining to denote horizontal distance, either a chain or a tape is used for making direct measurements.</a:t>
            </a:r>
          </a:p>
          <a:p>
            <a:endParaRPr lang="en-US" dirty="0" smtClean="0"/>
          </a:p>
          <a:p>
            <a:r>
              <a:rPr lang="en-US" dirty="0" smtClean="0"/>
              <a:t>A chain is less precise then a tape and therefore works with precision a tape is used.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Instrument used in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Chain and tape</a:t>
            </a:r>
          </a:p>
          <a:p>
            <a:r>
              <a:rPr lang="en-US" dirty="0" smtClean="0"/>
              <a:t>Pegs</a:t>
            </a:r>
          </a:p>
          <a:p>
            <a:r>
              <a:rPr lang="en-US" dirty="0" smtClean="0"/>
              <a:t>Arrows</a:t>
            </a:r>
          </a:p>
          <a:p>
            <a:r>
              <a:rPr lang="en-US" dirty="0" smtClean="0"/>
              <a:t>Ranging rod</a:t>
            </a:r>
          </a:p>
          <a:p>
            <a:r>
              <a:rPr lang="en-US" dirty="0" smtClean="0"/>
              <a:t>Plumb bob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dirty="0" smtClean="0"/>
              <a:t>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The chain is made of straight links of galvanized mild steel wire of 4mm in diameter.</a:t>
            </a:r>
          </a:p>
          <a:p>
            <a:endParaRPr lang="en-US" dirty="0" smtClean="0"/>
          </a:p>
          <a:p>
            <a:r>
              <a:rPr lang="en-US" dirty="0" smtClean="0"/>
              <a:t>The links are bent into rings at the ends because of which they offer flexibility.</a:t>
            </a:r>
          </a:p>
          <a:p>
            <a:endParaRPr lang="en-US" dirty="0" smtClean="0"/>
          </a:p>
          <a:p>
            <a:r>
              <a:rPr lang="en-US" dirty="0" smtClean="0"/>
              <a:t>The end of the chain are provided with brass handle at both ends.</a:t>
            </a:r>
          </a:p>
          <a:p>
            <a:endParaRPr lang="en-US" dirty="0" smtClean="0"/>
          </a:p>
          <a:p>
            <a:r>
              <a:rPr lang="en-US" dirty="0" smtClean="0"/>
              <a:t>The length of the chain includes both the handles.</a:t>
            </a:r>
          </a:p>
          <a:p>
            <a:endParaRPr lang="en-US" dirty="0" smtClean="0"/>
          </a:p>
          <a:p>
            <a:r>
              <a:rPr lang="en-US" dirty="0" smtClean="0"/>
              <a:t>Brass tallies is are provided at every 5 meter of the chain.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tapes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 tapes</a:t>
            </a:r>
            <a:endParaRPr lang="en-US" sz="4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48200" y="1447800"/>
            <a:ext cx="3886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04800" y="1447800"/>
            <a:ext cx="42672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171700" y="2019300"/>
            <a:ext cx="28956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229100" y="2019300"/>
            <a:ext cx="28956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52400" y="25146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Cloth or linen tape</a:t>
            </a:r>
            <a:endParaRPr 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4876800" y="3505200"/>
            <a:ext cx="2209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Steel tape</a:t>
            </a:r>
            <a:endParaRPr lang="en-US" sz="2400" dirty="0"/>
          </a:p>
        </p:txBody>
      </p:sp>
      <p:sp>
        <p:nvSpPr>
          <p:cNvPr id="29" name="Oval 28"/>
          <p:cNvSpPr/>
          <p:nvPr/>
        </p:nvSpPr>
        <p:spPr>
          <a:xfrm>
            <a:off x="7086600" y="2743200"/>
            <a:ext cx="2057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Invar tape</a:t>
            </a:r>
            <a:endParaRPr lang="en-US" sz="2400" dirty="0"/>
          </a:p>
        </p:txBody>
      </p:sp>
      <p:sp>
        <p:nvSpPr>
          <p:cNvPr id="30" name="Oval 29"/>
          <p:cNvSpPr/>
          <p:nvPr/>
        </p:nvSpPr>
        <p:spPr>
          <a:xfrm>
            <a:off x="1981200" y="3429000"/>
            <a:ext cx="2209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Metallic tape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/>
            <a:r>
              <a:rPr lang="en-US" dirty="0" smtClean="0"/>
              <a:t>Types of taps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4800" dirty="0" smtClean="0"/>
              <a:t>Cloth or linen tape</a:t>
            </a:r>
          </a:p>
          <a:p>
            <a:r>
              <a:rPr lang="en-US" dirty="0" smtClean="0"/>
              <a:t>The linen tape can be used for taking subsidiary measurement of offsets.</a:t>
            </a:r>
          </a:p>
          <a:p>
            <a:r>
              <a:rPr lang="en-US" dirty="0" smtClean="0"/>
              <a:t>This tapes available in 10m,20m and 30m length.</a:t>
            </a:r>
          </a:p>
          <a:p>
            <a:r>
              <a:rPr lang="en-US" dirty="0" smtClean="0"/>
              <a:t>This tapes are made varnish strip of woven linen 12mm to 15mm wide. </a:t>
            </a:r>
          </a:p>
          <a:p>
            <a:r>
              <a:rPr lang="en-US" dirty="0" smtClean="0"/>
              <a:t>This tapes are calibrated in ‘m’ and ‘cm’.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Metallic tape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This tape is made varnished strip of fine brass, copper or bronze wires.</a:t>
            </a:r>
          </a:p>
          <a:p>
            <a:r>
              <a:rPr lang="en-US" dirty="0" smtClean="0"/>
              <a:t>It is better than linen tape.</a:t>
            </a:r>
          </a:p>
          <a:p>
            <a:r>
              <a:rPr lang="en-US" dirty="0" smtClean="0"/>
              <a:t>This tapes are available in 5m,10m,15m and 50m length.</a:t>
            </a:r>
          </a:p>
          <a:p>
            <a:r>
              <a:rPr lang="en-US" dirty="0" smtClean="0"/>
              <a:t>This tapes are calibrated in ‘m’ and ‘cm’.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steel tape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Steel tape is superior to a cloth or metallic tape  and consist of a light strip of width 6mm to 10mm.</a:t>
            </a:r>
          </a:p>
          <a:p>
            <a:endParaRPr lang="en-US" dirty="0" smtClean="0"/>
          </a:p>
          <a:p>
            <a:r>
              <a:rPr lang="en-US" dirty="0" smtClean="0"/>
              <a:t>Steel tape are available in 2,5,10,30 and 50m length.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703</Words>
  <Application>Microsoft Office PowerPoint</Application>
  <PresentationFormat>On-screen Show (4:3)</PresentationFormat>
  <Paragraphs>128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Pacific school of engineering</vt:lpstr>
      <vt:lpstr>Topic to be covered</vt:lpstr>
      <vt:lpstr>Chaining</vt:lpstr>
      <vt:lpstr>Instrument used in chaining</vt:lpstr>
      <vt:lpstr>Chain</vt:lpstr>
      <vt:lpstr>tapes</vt:lpstr>
      <vt:lpstr>Types of taps</vt:lpstr>
      <vt:lpstr>Metallic tape</vt:lpstr>
      <vt:lpstr> steel tape</vt:lpstr>
      <vt:lpstr>Invar tape</vt:lpstr>
      <vt:lpstr>pegs</vt:lpstr>
      <vt:lpstr>Arrows</vt:lpstr>
      <vt:lpstr>Ranging rod</vt:lpstr>
      <vt:lpstr>ranging</vt:lpstr>
      <vt:lpstr>Indirect ranging</vt:lpstr>
      <vt:lpstr>Offset</vt:lpstr>
      <vt:lpstr>Perpendicular offset</vt:lpstr>
      <vt:lpstr>Oblique offset</vt:lpstr>
      <vt:lpstr>Long offset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Pacific school of engineering</dc:title>
  <dc:creator>ketan a</dc:creator>
  <cp:lastModifiedBy>Hakimi</cp:lastModifiedBy>
  <cp:revision>23</cp:revision>
  <dcterms:created xsi:type="dcterms:W3CDTF">2013-12-08T19:51:02Z</dcterms:created>
  <dcterms:modified xsi:type="dcterms:W3CDTF">2013-12-19T08:15:59Z</dcterms:modified>
</cp:coreProperties>
</file>